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8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2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1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7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0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06D4-9DE7-47C5-B4BE-B1D69DA9831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8263-CEC9-4A0F-AD35-942347B1D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5783" r="13520"/>
          <a:stretch/>
        </p:blipFill>
        <p:spPr>
          <a:xfrm rot="21075747">
            <a:off x="218872" y="1419710"/>
            <a:ext cx="3588823" cy="315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365" y="143880"/>
            <a:ext cx="9215120" cy="1534659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Знай наших !!!</a:t>
            </a:r>
            <a:endParaRPr lang="ru-RU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4925" y="4829771"/>
            <a:ext cx="5006503" cy="1904214"/>
          </a:xfr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Проект выполняли : </a:t>
            </a:r>
            <a:endParaRPr lang="en-US" b="1" dirty="0" smtClean="0"/>
          </a:p>
          <a:p>
            <a:r>
              <a:rPr lang="ru-RU" dirty="0" smtClean="0"/>
              <a:t>Макарова Елизавета Ивановна </a:t>
            </a:r>
          </a:p>
          <a:p>
            <a:r>
              <a:rPr lang="ru-RU" dirty="0" err="1" smtClean="0"/>
              <a:t>Слабкова</a:t>
            </a:r>
            <a:r>
              <a:rPr lang="ru-RU" dirty="0" smtClean="0"/>
              <a:t>  Надежда Владимировна  </a:t>
            </a:r>
          </a:p>
          <a:p>
            <a:r>
              <a:rPr lang="ru-RU" dirty="0" err="1" smtClean="0"/>
              <a:t>Зверздинова</a:t>
            </a:r>
            <a:r>
              <a:rPr lang="ru-RU" dirty="0" smtClean="0"/>
              <a:t>  Анастасия Сергеевна 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79556" y="1838438"/>
            <a:ext cx="8319404" cy="2428761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</a:t>
            </a:r>
            <a:r>
              <a:rPr lang="ru-RU" sz="2800" dirty="0" smtClean="0"/>
              <a:t>Землю</a:t>
            </a:r>
            <a:r>
              <a:rPr lang="ru-RU" sz="2800" dirty="0"/>
              <a:t> люблю свою и не перестаю удивляться её красоте, неистощимому терпению и доброте. И жизнь предоставляла мне постоянную возможность быть на природе и с </a:t>
            </a:r>
            <a:r>
              <a:rPr lang="ru-RU" sz="2800" dirty="0" smtClean="0"/>
              <a:t>природой»</a:t>
            </a:r>
          </a:p>
          <a:p>
            <a:pPr algn="r"/>
            <a:r>
              <a:rPr lang="ru-RU" b="1" dirty="0" smtClean="0"/>
              <a:t>В.П. Астафьев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68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21546"/>
          <a:stretch/>
        </p:blipFill>
        <p:spPr>
          <a:xfrm rot="818445">
            <a:off x="8782702" y="-120196"/>
            <a:ext cx="3281681" cy="354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193041"/>
            <a:ext cx="9083040" cy="2255519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Цель проекта</a:t>
            </a:r>
            <a:r>
              <a:rPr lang="en-US" sz="4900" b="1" dirty="0" smtClean="0"/>
              <a:t>:</a:t>
            </a:r>
            <a:r>
              <a:rPr lang="ru-RU" sz="4900" b="1" dirty="0" smtClean="0"/>
              <a:t> </a:t>
            </a:r>
            <a:r>
              <a:rPr lang="ru-RU" sz="3600" dirty="0"/>
              <a:t>Организовать экскурсию учащихся  Кириковской средней школы  в мемориальный комплекс, посвященный жизни и творчеству В.П. Астафьева в село Овсянка</a:t>
            </a:r>
            <a:r>
              <a:rPr lang="ru-RU" sz="36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" y="2814319"/>
            <a:ext cx="10922000" cy="3738881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Задачи проекта:</a:t>
            </a:r>
          </a:p>
          <a:p>
            <a:r>
              <a:rPr lang="ru-RU" sz="2400" dirty="0" smtClean="0"/>
              <a:t>Выбрать дату </a:t>
            </a:r>
            <a:r>
              <a:rPr lang="ru-RU" sz="2400" dirty="0" err="1" smtClean="0"/>
              <a:t>экскурсиии</a:t>
            </a:r>
            <a:r>
              <a:rPr lang="ru-RU" sz="2400" dirty="0" smtClean="0"/>
              <a:t> в мемориальный комплекс, посвященный жизни и творчеству В.П. Астафьева в село Овсянка.</a:t>
            </a:r>
          </a:p>
          <a:p>
            <a:r>
              <a:rPr lang="ru-RU" sz="2400" dirty="0" smtClean="0"/>
              <a:t>Узнать стоимость билетов в мемориальный комплекс, посвященный жизни и творчеству В.П. Астафьева в село Овсянка.</a:t>
            </a:r>
          </a:p>
          <a:p>
            <a:r>
              <a:rPr lang="ru-RU" sz="2400" dirty="0" smtClean="0"/>
              <a:t>Выехать на экскурсию в мемориальный комплекс, посвященный жизни и творчеству В.П. Астафьева в село Овсянка.</a:t>
            </a:r>
          </a:p>
          <a:p>
            <a:r>
              <a:rPr lang="ru-RU" sz="2400" dirty="0" smtClean="0"/>
              <a:t>Разместить информацию на сайте школы о поездки о поездке в мемориальный комплекс, посвященный жизни и творчеству В.П. Астафьева в село Овсянка.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3751" y="1362974"/>
            <a:ext cx="6177950" cy="4312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40" y="409754"/>
            <a:ext cx="10068863" cy="62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" y="365125"/>
            <a:ext cx="11602720" cy="2961884"/>
          </a:xfrm>
          <a:solidFill>
            <a:schemeClr val="bg1">
              <a:alpha val="87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700" dirty="0" smtClean="0"/>
              <a:t>	</a:t>
            </a:r>
            <a:r>
              <a:rPr lang="ru-RU" sz="2700" dirty="0" smtClean="0"/>
              <a:t>Виктор Петрович Астафьев наш земляк. Он родился, вырос и долгое время жил в селе Овсянка, которое сейчас входит в городской округ города Дивногорска в 283 километрах от села Пировское.</a:t>
            </a:r>
            <a:br>
              <a:rPr lang="ru-RU" sz="2700" dirty="0" smtClean="0"/>
            </a:br>
            <a:r>
              <a:rPr lang="ru-RU" sz="2700" dirty="0" smtClean="0"/>
              <a:t>    </a:t>
            </a:r>
            <a:r>
              <a:rPr lang="en-US" sz="2700" dirty="0" smtClean="0"/>
              <a:t>	</a:t>
            </a:r>
            <a:r>
              <a:rPr lang="ru-RU" sz="2700" dirty="0" smtClean="0"/>
              <a:t>Как, люди проживающие в одном регионе с этим великим человеком, мы просто обязаны посетить мемориальный комплекс, посвященный жизни и творчеству В.П. Астафьева в село Овсянка. На этой экскурсии мы можем посмотреть на место, где он родился и вырос. Узнать и увидеть какие пейзажи нашего края вдохновляли его.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1" name="Picture 7" descr="C:\Users\user\Desktop\scale_1200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804" y="3327009"/>
            <a:ext cx="5579520" cy="321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user\Desktop\scale_1200 (1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3739" y="3327009"/>
            <a:ext cx="5808353" cy="324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5889"/>
          <a:stretch/>
        </p:blipFill>
        <p:spPr>
          <a:xfrm rot="941849">
            <a:off x="8801970" y="-10477"/>
            <a:ext cx="3256979" cy="373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70" y="294005"/>
            <a:ext cx="7625080" cy="1325563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/>
              <a:t>Кто получит пользу?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70" y="1767523"/>
            <a:ext cx="8280400" cy="2225357"/>
          </a:xfrm>
          <a:solidFill>
            <a:schemeClr val="bg1">
              <a:alpha val="79000"/>
            </a:schemeClr>
          </a:solidFill>
        </p:spPr>
        <p:txBody>
          <a:bodyPr>
            <a:noAutofit/>
          </a:bodyPr>
          <a:lstStyle/>
          <a:p>
            <a:r>
              <a:rPr lang="ru-RU" sz="3200" dirty="0" err="1" smtClean="0"/>
              <a:t>Благополучателями</a:t>
            </a:r>
            <a:r>
              <a:rPr lang="ru-RU" sz="3200" dirty="0" smtClean="0"/>
              <a:t> этого проекта станут 20 учащихся 8-9 классов Кириковской средней школы  и 1 учитель литературы, у которого после экскурсии повысится успеваемость по предмету.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538">
            <a:off x="7788169" y="-102830"/>
            <a:ext cx="4569856" cy="304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80" y="200344"/>
            <a:ext cx="4912360" cy="945515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Польза экскурсии: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880" y="1419860"/>
            <a:ext cx="8214360" cy="5204459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Эта экскурсия даст ученикам </a:t>
            </a:r>
            <a:r>
              <a:rPr lang="ru-RU" sz="3200" dirty="0" smtClean="0"/>
              <a:t>8-9 </a:t>
            </a:r>
            <a:r>
              <a:rPr lang="ru-RU" sz="3200" dirty="0" smtClean="0"/>
              <a:t>классов лучше понять творчество Виктора Петровича Астафьева и как следствие будет способствовать повышению успеваемости по предмету «Литература». Поможет более пристально посмотреть на литературу как на предмет, который можно выбрать для сдачи ЕГЭ.</a:t>
            </a:r>
          </a:p>
          <a:p>
            <a:r>
              <a:rPr lang="ru-RU" sz="3200" dirty="0" smtClean="0"/>
              <a:t>Кроме того, эта экскурсия еще и обеспечит организованный отдых </a:t>
            </a:r>
            <a:r>
              <a:rPr lang="ru-RU" sz="3200" smtClean="0"/>
              <a:t>учащихся </a:t>
            </a:r>
            <a:r>
              <a:rPr lang="ru-RU" sz="3200" smtClean="0"/>
              <a:t>8-9 </a:t>
            </a:r>
            <a:r>
              <a:rPr lang="ru-RU" sz="3200" dirty="0" smtClean="0"/>
              <a:t>классов в летний период за счет смены обстановки.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4277361"/>
            <a:ext cx="8244840" cy="1280160"/>
          </a:xfrm>
          <a:solidFill>
            <a:schemeClr val="bg1">
              <a:alpha val="79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Голосуйте за наш проект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403">
            <a:off x="6027441" y="-120915"/>
            <a:ext cx="7644495" cy="509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6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221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Знай наших !!!</vt:lpstr>
      <vt:lpstr>Цель проекта: Организовать экскурсию учащихся  Кириковской средней школы  в мемориальный комплекс, посвященный жизни и творчеству В.П. Астафьева в село Овсянка.</vt:lpstr>
      <vt:lpstr>Презентация PowerPoint</vt:lpstr>
      <vt:lpstr> Виктор Петрович Астафьев наш земляк. Он родился, вырос и долгое время жил в селе Овсянка, которое сейчас входит в городской округ города Дивногорска в 283 километрах от села Пировское.      Как, люди проживающие в одном регионе с этим великим человеком, мы просто обязаны посетить мемориальный комплекс, посвященный жизни и творчеству В.П. Астафьева в село Овсянка. На этой экскурсии мы можем посмотреть на место, где он родился и вырос. Узнать и увидеть какие пейзажи нашего края вдохновляли его. </vt:lpstr>
      <vt:lpstr>Кто получит пользу?</vt:lpstr>
      <vt:lpstr>Польза экскурсии:</vt:lpstr>
      <vt:lpstr>Голосуйте за наш проект 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 наших !!!</dc:title>
  <dc:creator>TR3</dc:creator>
  <cp:lastModifiedBy>TR</cp:lastModifiedBy>
  <cp:revision>12</cp:revision>
  <dcterms:created xsi:type="dcterms:W3CDTF">2024-05-14T05:50:10Z</dcterms:created>
  <dcterms:modified xsi:type="dcterms:W3CDTF">2024-05-20T01:47:34Z</dcterms:modified>
</cp:coreProperties>
</file>